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09024b4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09024b4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09024b488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09024b488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09024b488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09024b488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09024b488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09024b488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9024b488_0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09024b488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09024b488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09024b488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9024b488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9024b488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09024b488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09024b488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upload.wikimedia.org/wikipedia/commons/1/1e/Passport_US.jpg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pload.wikimedia.org/wikipedia/commons/b/b0/White_House_DC.JPG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allpaperflare.com/casting-a-vote-at-the-ballot-box-illustration-democrats-america-wallpaper-aaowf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flickr.com/photos/iip-photo-archive/35465507932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upload.wikimedia.org/wikipedia/commons/5/5d/Trial_by_Jury_Usher.jpg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upload.wikimedia.org/wikipedia/commons/1/16/Seal_of_the_Selective_Service_System_%282006%29.sv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aughlin.af.mil/News/Article-Display/Article/650781/tax-season-is-upon-us/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lickr.com/photos/nostri-imago/3127022030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08925" y="744575"/>
            <a:ext cx="8305200" cy="40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Citizenship Images </a:t>
            </a:r>
            <a:r>
              <a:rPr b="1" lang="en"/>
              <a:t>Activity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/>
              <a:t>SS.7.C.2.1</a:t>
            </a:r>
            <a:r>
              <a:rPr b="1" lang="en" sz="6200"/>
              <a:t> </a:t>
            </a:r>
            <a:endParaRPr b="1" sz="62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/>
              <a:t>This resource series was developed in partnership between the Lou Frey Institute, FL Joint Center for Citizenship &amp; Orange County Public Schools, with generous funding from the Elizabeth Morse Genius Foundation.</a:t>
            </a:r>
            <a:endParaRPr b="1" sz="6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100" y="102825"/>
            <a:ext cx="3479200" cy="49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61975" y="0"/>
            <a:ext cx="21318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1</a:t>
            </a:r>
            <a:endParaRPr b="1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2</a:t>
            </a:r>
            <a:endParaRPr b="1" sz="3600"/>
          </a:p>
        </p:txBody>
      </p:sp>
      <p:pic>
        <p:nvPicPr>
          <p:cNvPr id="66" name="Google Shape;66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825" y="549125"/>
            <a:ext cx="7362048" cy="444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3</a:t>
            </a:r>
            <a:endParaRPr b="1" sz="3600"/>
          </a:p>
        </p:txBody>
      </p:sp>
      <p:pic>
        <p:nvPicPr>
          <p:cNvPr id="72" name="Google Shape;72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175" y="152400"/>
            <a:ext cx="5691975" cy="485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4</a:t>
            </a:r>
            <a:endParaRPr b="1" sz="3600"/>
          </a:p>
        </p:txBody>
      </p:sp>
      <p:pic>
        <p:nvPicPr>
          <p:cNvPr id="78" name="Google Shape;78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800" y="557650"/>
            <a:ext cx="6627100" cy="442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5</a:t>
            </a:r>
            <a:endParaRPr b="1" sz="3600"/>
          </a:p>
        </p:txBody>
      </p:sp>
      <p:pic>
        <p:nvPicPr>
          <p:cNvPr id="84" name="Google Shape;84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100" y="243776"/>
            <a:ext cx="5437149" cy="4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6</a:t>
            </a:r>
            <a:endParaRPr b="1" sz="3600"/>
          </a:p>
        </p:txBody>
      </p:sp>
      <p:pic>
        <p:nvPicPr>
          <p:cNvPr id="90" name="Google Shape;90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9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7</a:t>
            </a:r>
            <a:endParaRPr b="1" sz="3600"/>
          </a:p>
        </p:txBody>
      </p:sp>
      <p:pic>
        <p:nvPicPr>
          <p:cNvPr id="96" name="Google Shape;96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013" y="656800"/>
            <a:ext cx="7395968" cy="41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0" y="-62000"/>
            <a:ext cx="25035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Image 8</a:t>
            </a:r>
            <a:endParaRPr b="1" sz="3600"/>
          </a:p>
        </p:txBody>
      </p:sp>
      <p:pic>
        <p:nvPicPr>
          <p:cNvPr id="102" name="Google Shape;102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725" y="503125"/>
            <a:ext cx="6726779" cy="44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